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8" r:id="rId2"/>
    <p:sldId id="257" r:id="rId3"/>
    <p:sldId id="277" r:id="rId4"/>
    <p:sldId id="259" r:id="rId5"/>
    <p:sldId id="262" r:id="rId6"/>
    <p:sldId id="270" r:id="rId7"/>
    <p:sldId id="275" r:id="rId8"/>
    <p:sldId id="268" r:id="rId9"/>
    <p:sldId id="261" r:id="rId10"/>
    <p:sldId id="264" r:id="rId11"/>
    <p:sldId id="265" r:id="rId12"/>
    <p:sldId id="283" r:id="rId13"/>
    <p:sldId id="266" r:id="rId14"/>
    <p:sldId id="295" r:id="rId15"/>
    <p:sldId id="267" r:id="rId16"/>
    <p:sldId id="285" r:id="rId17"/>
    <p:sldId id="286" r:id="rId18"/>
    <p:sldId id="287" r:id="rId19"/>
    <p:sldId id="290" r:id="rId20"/>
    <p:sldId id="296" r:id="rId21"/>
    <p:sldId id="294" r:id="rId22"/>
    <p:sldId id="292" r:id="rId23"/>
    <p:sldId id="29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4043" autoAdjust="0"/>
  </p:normalViewPr>
  <p:slideViewPr>
    <p:cSldViewPr>
      <p:cViewPr varScale="1">
        <p:scale>
          <a:sx n="65" d="100"/>
          <a:sy n="65" d="100"/>
        </p:scale>
        <p:origin x="-104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EC8AF-85CE-4B99-9BC5-057E79C2D3D7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B3DE0-F36B-4C4E-A169-8FE04AF6BF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0941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B3DE0-F36B-4C4E-A169-8FE04AF6BFC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5129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B3DE0-F36B-4C4E-A169-8FE04AF6BFC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05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B3DE0-F36B-4C4E-A169-8FE04AF6BFC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820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B3DE0-F36B-4C4E-A169-8FE04AF6BFC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9405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B3DE0-F36B-4C4E-A169-8FE04AF6BFC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274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E87CF-F9E1-4575-88F1-9F5FE7E31762}" type="datetimeFigureOut">
              <a:rPr lang="ru-RU" smtClean="0"/>
              <a:pPr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CCD69-D23E-46BA-A543-51FF42C12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Муниципальное бюджетное дошкольное </a:t>
            </a:r>
            <a:b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образовательное учреждение </a:t>
            </a:r>
            <a:b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«Детский сад №8 г. Выборга»</a:t>
            </a:r>
            <a:endParaRPr lang="ru-RU" sz="2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-108520" y="2204864"/>
            <a:ext cx="5429288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/>
              <a:t>      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  <a:latin typeface="Monotype Corsiva" pitchFamily="66" charset="0"/>
              </a:rPr>
              <a:t>Портфолио</a:t>
            </a: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     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педагога – психолога</a:t>
            </a:r>
          </a:p>
          <a:p>
            <a:pPr algn="ctr">
              <a:buNone/>
            </a:pPr>
            <a:r>
              <a:rPr lang="ru-RU" sz="3200" b="1" dirty="0" err="1" smtClean="0">
                <a:solidFill>
                  <a:srgbClr val="0070C0"/>
                </a:solidFill>
                <a:latin typeface="Monotype Corsiva" pitchFamily="66" charset="0"/>
              </a:rPr>
              <a:t>Песковой</a:t>
            </a: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 Киры Вячеславовны</a:t>
            </a:r>
            <a:endParaRPr lang="ru-RU" sz="32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22Be3fESWU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0768" y="2077691"/>
            <a:ext cx="3286038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7034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Участие в различных мероприятиях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user\Desktop\фото визитка\VubHdrxzww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59" y="1428736"/>
            <a:ext cx="2276751" cy="3440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user\Desktop\фото визитка\gk9tOhlU3Y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428737"/>
            <a:ext cx="2342063" cy="3582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Documents and Settings\User\Рабочий стол\photofacefun_com_15523801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1535" y="3933056"/>
            <a:ext cx="2072593" cy="247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Documents and Settings\User\Рабочий стол\IMG_20190312_1137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8106" y="980728"/>
            <a:ext cx="2379450" cy="2686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2144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Повышение квалификации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4" name="Picture 2" descr="C:\Documents and Settings\User\Рабочий стол\Новая папка\IMG_20190311_20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836712"/>
            <a:ext cx="5313202" cy="3526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Documents and Settings\User\Рабочий стол\Новая папка\IMG_20190311_201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113" y="3140968"/>
            <a:ext cx="4705665" cy="3519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5122" name="Picture 2" descr="C:\Documents and Settings\User\Рабочий стол\Новая папка\IMG_20190311_201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7166"/>
            <a:ext cx="6045945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Documents and Settings\User\Рабочий стол\Новая папка\IMG_20190311_201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3116"/>
            <a:ext cx="6063749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2858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Профессиональное развитие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7" name="Picture 1" descr="C:\Documents and Settings\User\Рабочий стол\Новая папка\IMG_20190311_201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268760"/>
            <a:ext cx="6573060" cy="4599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44035" name="Picture 3" descr="C:\Documents and Settings\User\Рабочий стол\IMG_20190312_152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764704"/>
            <a:ext cx="6430921" cy="5279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7" name="Picture 2" descr="C:\Documents and Settings\User\Рабочий стол\Новая папка\IMG_20190311_201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5071876" cy="327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Documents and Settings\User\Рабочий стол\Новая папка\IMG_20190311_185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12976"/>
            <a:ext cx="4544388" cy="3408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33794" name="Picture 2" descr="C:\Documents and Settings\User\Рабочий стол\Новая папка\IMG_20190311_201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988840"/>
            <a:ext cx="3277042" cy="436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Documents and Settings\User\Рабочий стол\Новая папка\IMG_20190311_201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48680"/>
            <a:ext cx="3491339" cy="465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34819" name="Picture 3" descr="C:\Documents and Settings\User\Рабочий стол\Новая папка\IMG_20190311_201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924" y="324330"/>
            <a:ext cx="3888779" cy="518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Documents and Settings\User\Рабочий стол\Новая папка\IMG_20190311_201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916832"/>
            <a:ext cx="3546014" cy="4728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35842" name="Picture 2" descr="C:\Documents and Settings\User\Рабочий стол\Новая папка\IMG_20190311_201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226" y="332656"/>
            <a:ext cx="3564396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Documents and Settings\User\Рабочий стол\Новая папка\IMG_20190311_201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556792"/>
            <a:ext cx="3564397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38914" name="Picture 2" descr="C:\Documents and Settings\User\Рабочий стол\Новая папка\IMG_20190311_201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864" y="404664"/>
            <a:ext cx="3597864" cy="479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Documents and Settings\User\Рабочий стол\Новая папка\IMG_20190311_201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3728" y="1916832"/>
            <a:ext cx="3454993" cy="4606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Мое педагогическое кредо:</a:t>
            </a: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dirty="0" smtClean="0">
                <a:latin typeface="Monotype Corsiva" panose="03010101010201010101" pitchFamily="66" charset="0"/>
              </a:rPr>
              <a:t>«Делайте всё от души, от сердца. </a:t>
            </a:r>
            <a:br>
              <a:rPr lang="ru-RU" sz="3600" dirty="0" smtClean="0">
                <a:latin typeface="Monotype Corsiva" panose="03010101010201010101" pitchFamily="66" charset="0"/>
              </a:rPr>
            </a:br>
            <a:r>
              <a:rPr lang="ru-RU" sz="3600" dirty="0" smtClean="0">
                <a:latin typeface="Monotype Corsiva" panose="03010101010201010101" pitchFamily="66" charset="0"/>
              </a:rPr>
              <a:t>И тогда вы не будете беспокоиться о последствиях»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0" y="2285993"/>
            <a:ext cx="5869316" cy="3840170"/>
          </a:xfrm>
        </p:spPr>
        <p:txBody>
          <a:bodyPr/>
          <a:lstStyle/>
          <a:p>
            <a:pPr>
              <a:buNone/>
            </a:pPr>
            <a:endParaRPr lang="ru-RU" sz="28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Основной принцип моей работы: </a:t>
            </a:r>
          </a:p>
          <a:p>
            <a:pPr>
              <a:buNone/>
            </a:pPr>
            <a:r>
              <a:rPr lang="ru-RU" sz="2800" dirty="0" smtClean="0">
                <a:latin typeface="Monotype Corsiva" panose="03010101010201010101" pitchFamily="66" charset="0"/>
              </a:rPr>
              <a:t>   «</a:t>
            </a:r>
            <a:r>
              <a:rPr lang="ru-RU" sz="3200" dirty="0" smtClean="0">
                <a:latin typeface="Monotype Corsiva" panose="03010101010201010101" pitchFamily="66" charset="0"/>
              </a:rPr>
              <a:t>Для ребенка, вместе с ребенком, исходя из возможностей ребенка»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Picture 2" descr="C:\Users\user\Desktop\BMxKxhn5_xU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285993"/>
            <a:ext cx="2942407" cy="3276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604432"/>
            <a:ext cx="4176464" cy="3131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Documents and Settings\User\Рабочий стол\IMG_20190312_152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095583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43010" name="Picture 2" descr="C:\Documents and Settings\User\Рабочий стол\IMG_20190312_152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12776"/>
            <a:ext cx="5823971" cy="436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40963" name="Picture 3" descr="C:\Documents and Settings\User\Рабочий стол\Новая папка\IMG_20190311_201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3329086" cy="5013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User\Рабочий стол\Новая папка\IMG_20190311_201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76672"/>
            <a:ext cx="3294366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pic>
        <p:nvPicPr>
          <p:cNvPr id="41987" name="Picture 3" descr="C:\Documents and Settings\User\Рабочий стол\IMG_20190312_153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620688"/>
            <a:ext cx="3904504" cy="5206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7166"/>
            <a:ext cx="77724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Интересные мысли</a:t>
            </a:r>
            <a:r>
              <a:rPr lang="ru-RU" sz="4400" dirty="0" smtClean="0">
                <a:latin typeface="Monotype Corsiva" panose="03010101010201010101" pitchFamily="66" charset="0"/>
              </a:rPr>
              <a:t/>
            </a:r>
            <a:br>
              <a:rPr lang="ru-RU" sz="4400" dirty="0" smtClean="0">
                <a:latin typeface="Monotype Corsiva" panose="03010101010201010101" pitchFamily="66" charset="0"/>
              </a:rPr>
            </a:br>
            <a:endParaRPr lang="ru-RU" sz="4400" dirty="0"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142984"/>
            <a:ext cx="7972452" cy="5212576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добрые чувства не воспитаны в детстве, их никогда не воспитаешь, потому что это подлинно человеческое утверждается в душе одновременно с познанием первых и важнейших истин, одновременно с переживанием и чувствованием тончайших оттенков родного слова. В детстве человек должен пройти эмоциональную школу -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школу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воспитания добрых чувств. </a:t>
            </a:r>
          </a:p>
          <a:p>
            <a:pPr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Сухомлинский Василий «Сердце отдаю детям».</a:t>
            </a:r>
          </a:p>
          <a:p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"Дети не принадлежат нам... 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маленькие странники, предоставившие нам возможность наслаждаться заботой о них, но владеть ими мы не вправе. Мы должны лишь помочь им стать тем, кто они есть".  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Рут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Ниневиллер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Штайнем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42910" y="214290"/>
            <a:ext cx="821537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«Немного о себе…»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профессиональную деятельность начала с сентября 2009 года воспитателем младшей группы. С 2013 года работаю в должности педагога - психолога.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«Я люблю дело, которым я занимаюсь.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Я люблю делать то дело, которое люблю!»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педагога-психолога для меня: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занятие, которое приносит чувство собственной значимости и удовлетворенности от выполненной работы;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профессия как форма самопознания;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профессия, которая, позволила изменить взгляд на многие события моей собственной жизни;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 самовыражения;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Что ещё люблю? Люблю, когда вся семья собирается вместе, люблю активный отдых, просто люблю радоваться жизни и стараюсь не унывать.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42646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Развивающая среда кабинета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C:\Users\user\Desktop\фото визитка\EKnTXW_vN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92196"/>
            <a:ext cx="3428998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user\Desktop\фото визитка\UeKkWeLTg4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0913" y="1180824"/>
            <a:ext cx="371477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user\Desktop\фото визитка\4DeB4Mg87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8465" y="4221088"/>
            <a:ext cx="3714744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7786742" cy="9144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Цикл игровых занятий «Я и мой мир»</a:t>
            </a:r>
            <a:endParaRPr lang="ru-RU" sz="40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506710"/>
            <a:ext cx="4040188" cy="85725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57200" y="2456235"/>
            <a:ext cx="4040188" cy="427527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ребенка 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самовыражения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уверенности в себе, развитие самостоятельности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позитивного отношение к своему «Я»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позитивного отношения к сверстникам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произвольности поведения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73656" y="1492194"/>
            <a:ext cx="4041775" cy="92869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5761" y="2420888"/>
            <a:ext cx="4041775" cy="4275273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ролевое проигрывание ситуаций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образцов поведения сказочных героев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приемам снятия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психомышечного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напряжения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игры-драматизации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коммуникативные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92696"/>
            <a:ext cx="8358246" cy="171451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ЦИКЛ ИГРОВЫХ ЗАНЯТИЙ «СКОРО В ШКОЛУ» 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готовность детей к школьному обучению – фундамент для обеспечения равных стартовых возможностей на следующем уровне образования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143116"/>
            <a:ext cx="40005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Формы и методы: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 проблемных ситуаций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наблюдение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рассуждение, беседа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ситуации успеха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творческие задания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методики эмоционального расслабления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User\Рабочий стол\К\IMG_4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0131" y="2926641"/>
            <a:ext cx="3794356" cy="3433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71492"/>
            <a:ext cx="7772400" cy="1142984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sz="49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Взаимодействие с педагогами</a:t>
            </a: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- </a:t>
            </a:r>
            <a:r>
              <a:rPr lang="ru-RU" sz="3600" b="1" dirty="0" smtClean="0">
                <a:latin typeface="Monotype Corsiva" panose="03010101010201010101" pitchFamily="66" charset="0"/>
              </a:rPr>
              <a:t>мастер-класс</a:t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>-       - семинар-практикум</a:t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>     - игровой тренинг</a:t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dirty="0" smtClean="0"/>
              <a:t>                        </a:t>
            </a:r>
            <a:br>
              <a:rPr lang="ru-RU" dirty="0" smtClean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Documents and Settings\User\Рабочий стол\конкурс  психолога\фото конкурс\IMG_20190305_112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3500462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Documents and Settings\User\Рабочий стол\фото семинара Комиссарова Е.В\IMG_20190125_125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20905"/>
            <a:ext cx="2654319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Documents and Settings\User\Рабочий стол\конкурс  психолога\фото конкурс\IMG_20190305_1143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21088"/>
            <a:ext cx="3500462" cy="2428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84332a7e02b0f96a549676ebeabc8f06-l&amp;n=13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010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271464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Monotype Corsiva" panose="03010101010201010101" pitchFamily="66" charset="0"/>
              </a:rPr>
              <a:t>      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          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Взаимодействие с семьей</a:t>
            </a:r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            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(индивидуальные консультации)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обращения: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проблемы, связанные с воспитанием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связанные с поведением</a:t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эмоциональные проблемы</a:t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дальнейшего образовательного маршрута</a:t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89768"/>
            <a:ext cx="2738014" cy="285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Documents and Settings\User\Рабочий стол\IMG_20190311_155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3235" y="3286124"/>
            <a:ext cx="2613409" cy="2855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343</Words>
  <Application>Microsoft Office PowerPoint</Application>
  <PresentationFormat>Экран (4:3)</PresentationFormat>
  <Paragraphs>60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Муниципальное бюджетное дошкольное  образовательное учреждение  «Детский сад №8 г. Выборга»</vt:lpstr>
      <vt:lpstr>Мое педагогическое кредо: «Делайте всё от души, от сердца.  И тогда вы не будете беспокоиться о последствиях»</vt:lpstr>
      <vt:lpstr>Интересные мысли </vt:lpstr>
      <vt:lpstr>Слайд 4</vt:lpstr>
      <vt:lpstr>Развивающая среда кабинета</vt:lpstr>
      <vt:lpstr>Цикл игровых занятий «Я и мой мир»</vt:lpstr>
      <vt:lpstr>ЦИКЛ ИГРОВЫХ ЗАНЯТИЙ «СКОРО В ШКОЛУ»  Психологическая готовность детей к школьному обучению – фундамент для обеспечения равных стартовых возможностей на следующем уровне образования  </vt:lpstr>
      <vt:lpstr>    Взаимодействие с педагогами  - мастер-класс -       - семинар-практикум      - игровой тренинг                          </vt:lpstr>
      <vt:lpstr>                   Взаимодействие с семьей              (индивидуальные консультации) Причины обращения: - проблемы, связанные с воспитанием - проблемы, связанные с поведением - эмоциональные проблемы - определение дальнейшего образовательного маршрута   </vt:lpstr>
      <vt:lpstr>Участие в различных мероприятиях</vt:lpstr>
      <vt:lpstr>Повышение квалификации</vt:lpstr>
      <vt:lpstr>Слайд 12</vt:lpstr>
      <vt:lpstr>Профессиональное развитие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102</cp:revision>
  <dcterms:created xsi:type="dcterms:W3CDTF">2019-03-09T18:27:16Z</dcterms:created>
  <dcterms:modified xsi:type="dcterms:W3CDTF">2019-03-16T08:12:10Z</dcterms:modified>
</cp:coreProperties>
</file>