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9671-2E48-45B8-8866-2718F77F172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5905-5871-4635-892E-C66E3006A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9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5905-5871-4635-892E-C66E3006AC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8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3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0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8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1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5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6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9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0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CF4F-473C-4933-B3D7-C06BA00AA6D4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15A8-CD97-4162-ADB8-C44F1355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4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7257" y="1937657"/>
            <a:ext cx="5461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Интерактивная игра</a:t>
            </a:r>
          </a:p>
          <a:p>
            <a:pPr algn="ctr"/>
            <a:r>
              <a:rPr lang="ru-RU" sz="3600" b="1" dirty="0" smtClean="0"/>
              <a:t>«Найди нужную эмоцию»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" y="762001"/>
            <a:ext cx="5960445" cy="39707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7257" y="4955059"/>
            <a:ext cx="4361935" cy="6301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3" action="ppaction://hlinksldjump"/>
              </a:rPr>
              <a:t>НАЧАТЬ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017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2" y="979954"/>
            <a:ext cx="6481082" cy="5198092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71657" y="432717"/>
            <a:ext cx="425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щенка?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40" y="1035958"/>
            <a:ext cx="1596035" cy="2257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77" y="3548845"/>
            <a:ext cx="1686202" cy="2385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95" y="3411475"/>
            <a:ext cx="1783316" cy="2522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52" y="4672743"/>
            <a:ext cx="1482243" cy="2096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48" y="1055311"/>
            <a:ext cx="1721785" cy="24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8" y="718516"/>
            <a:ext cx="5655473" cy="5655473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50381" y="321506"/>
            <a:ext cx="436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собаки?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64" y="924747"/>
            <a:ext cx="1596035" cy="2257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01" y="3437634"/>
            <a:ext cx="1686202" cy="2385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19" y="3300264"/>
            <a:ext cx="1783316" cy="2522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76" y="4561532"/>
            <a:ext cx="1482243" cy="2096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72" y="944100"/>
            <a:ext cx="1721785" cy="24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/>
          <a:stretch/>
        </p:blipFill>
        <p:spPr>
          <a:xfrm>
            <a:off x="172995" y="1016850"/>
            <a:ext cx="6598508" cy="48730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50381" y="321506"/>
            <a:ext cx="436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собаки?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45" y="3565177"/>
            <a:ext cx="1596035" cy="2257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03" y="3437634"/>
            <a:ext cx="1686202" cy="2385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64" y="4399527"/>
            <a:ext cx="1559736" cy="22062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72" y="944100"/>
            <a:ext cx="1721785" cy="2435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15" y="1016850"/>
            <a:ext cx="1711382" cy="24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5" y="1309816"/>
            <a:ext cx="6716963" cy="48110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3701" y="309150"/>
            <a:ext cx="42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кошки?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9" r="27395" b="50348"/>
          <a:stretch/>
        </p:blipFill>
        <p:spPr>
          <a:xfrm>
            <a:off x="334128" y="893925"/>
            <a:ext cx="2150076" cy="2446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3" r="4548" b="52354"/>
          <a:stretch/>
        </p:blipFill>
        <p:spPr>
          <a:xfrm>
            <a:off x="3002941" y="1367544"/>
            <a:ext cx="2001546" cy="23477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9" t="49903" r="26167"/>
          <a:stretch/>
        </p:blipFill>
        <p:spPr>
          <a:xfrm>
            <a:off x="0" y="3715328"/>
            <a:ext cx="2273643" cy="24685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0" t="50906"/>
          <a:stretch/>
        </p:blipFill>
        <p:spPr>
          <a:xfrm>
            <a:off x="2559089" y="4073494"/>
            <a:ext cx="2557848" cy="2419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49902" r="26167" b="6131"/>
          <a:stretch/>
        </p:blipFill>
        <p:spPr>
          <a:xfrm>
            <a:off x="185352" y="3570121"/>
            <a:ext cx="2163920" cy="23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0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435 L 3.75E-6 0.01458 C 0.00104 0.02616 0.00182 0.03796 0.00325 0.04954 C 0.00351 0.05162 0.00364 0.05417 0.00403 0.05625 C 0.00455 0.05903 0.00533 0.06157 0.00573 0.06458 C 0.00846 0.08241 0.00573 0.07292 0.00911 0.08287 C 0.00963 0.08819 0.00989 0.09329 0.0108 0.09792 C 0.01132 0.10116 0.0125 0.10347 0.01328 0.10648 C 0.01731 0.12153 0.01367 0.1125 0.01992 0.12477 C 0.02161 0.13449 0.01953 0.12569 0.0233 0.13333 C 0.02435 0.13519 0.02487 0.13819 0.02591 0.13982 C 0.02656 0.14097 0.0276 0.14074 0.02838 0.14167 C 0.03073 0.14398 0.03294 0.14722 0.03502 0.15 C 0.03645 0.15185 0.03776 0.15394 0.03919 0.15509 C 0.04153 0.15671 0.04375 0.15833 0.04596 0.15995 C 0.04791 0.16111 0.05 0.16157 0.05182 0.16343 C 0.06158 0.17176 0.05703 0.17292 0.06783 0.17662 C 0.07109 0.17801 0.07448 0.17755 0.07773 0.17847 C 0.09414 0.18241 0.08802 0.18519 0.11132 0.18866 L 0.12317 0.19005 C 0.17669 0.21482 0.14101 0.20023 0.2681 0.19352 C 0.27643 0.19306 0.28476 0.18866 0.2931 0.18681 C 0.29791 0.18565 0.30273 0.18565 0.30742 0.18519 C 0.31458 0.18241 0.31927 0.18009 0.32682 0.17847 C 0.33033 0.17755 0.33398 0.17732 0.33763 0.17662 C 0.34062 0.17569 0.34375 0.17477 0.34687 0.17338 C 0.34987 0.17199 0.35286 0.16968 0.35599 0.16829 C 0.35846 0.16736 0.36106 0.16736 0.36354 0.16667 C 0.36588 0.16551 0.3681 0.16458 0.37031 0.16343 C 0.37317 0.16181 0.37591 0.15972 0.37864 0.15833 C 0.38151 0.15694 0.38424 0.15602 0.38711 0.15509 C 0.39869 0.14051 0.38867 0.15208 0.40208 0.13982 C 0.40442 0.13796 0.40651 0.13519 0.40885 0.13333 C 0.41132 0.13102 0.41393 0.13032 0.4164 0.12801 C 0.41901 0.12593 0.42135 0.12245 0.42382 0.11991 C 0.42968 0.11412 0.43632 0.11088 0.44153 0.10324 C 0.44635 0.09607 0.44362 0.09907 0.45 0.09468 C 0.4513 0.09236 0.4526 0.09005 0.45416 0.08819 C 0.46002 0.08032 0.45963 0.08102 0.46419 0.07801 C 0.46588 0.07593 0.4677 0.07384 0.46927 0.0713 C 0.46992 0.06991 0.47005 0.06759 0.47083 0.06644 C 0.47213 0.06412 0.47382 0.06343 0.475 0.06111 C 0.47916 0.0544 0.48424 0.04352 0.48763 0.03449 C 0.48919 0.03056 0.49049 0.02662 0.49179 0.02269 C 0.49297 0.01991 0.49414 0.01713 0.49518 0.01435 C 0.49544 0.01273 0.49544 0.01088 0.49609 0.00926 C 0.49778 0.00394 0.49974 0.00023 0.50182 -0.00393 C 0.50221 -0.00625 0.50221 -0.0088 0.50273 -0.01065 C 0.50338 -0.01319 0.50442 -0.01528 0.5052 -0.01736 C 0.50586 -0.01898 0.50638 -0.02083 0.5069 -0.02245 C 0.51263 -0.04329 0.50807 -0.0294 0.51198 -0.04074 C 0.51224 -0.04398 0.51276 -0.05093 0.51354 -0.0544 C 0.51432 -0.05718 0.51536 -0.05995 0.51614 -0.06273 C 0.5164 -0.06481 0.51666 -0.06713 0.51692 -0.06944 C 0.51731 -0.07106 0.5177 -0.07268 0.51783 -0.07431 C 0.51836 -0.07986 0.51927 -0.10347 0.51953 -0.10787 C 0.51979 -0.14931 0.52044 -0.19051 0.52044 -0.23148 " pathEditMode="relative" rAng="0" ptsTypes="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"/>
          <a:stretch/>
        </p:blipFill>
        <p:spPr>
          <a:xfrm>
            <a:off x="5259051" y="911178"/>
            <a:ext cx="6923902" cy="54246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0" t="50906"/>
          <a:stretch/>
        </p:blipFill>
        <p:spPr>
          <a:xfrm>
            <a:off x="2491385" y="3981652"/>
            <a:ext cx="2557848" cy="2419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625" y="217308"/>
            <a:ext cx="42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кошки?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9" r="27395" b="50348"/>
          <a:stretch/>
        </p:blipFill>
        <p:spPr>
          <a:xfrm>
            <a:off x="342052" y="802083"/>
            <a:ext cx="2150076" cy="2446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3" r="4548" b="52354"/>
          <a:stretch/>
        </p:blipFill>
        <p:spPr>
          <a:xfrm>
            <a:off x="3010865" y="1275702"/>
            <a:ext cx="2001546" cy="234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9" t="49903" r="26167"/>
          <a:stretch/>
        </p:blipFill>
        <p:spPr>
          <a:xfrm>
            <a:off x="7924" y="3623486"/>
            <a:ext cx="2273643" cy="24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b="4335"/>
          <a:stretch/>
        </p:blipFill>
        <p:spPr>
          <a:xfrm>
            <a:off x="0" y="0"/>
            <a:ext cx="12192000" cy="65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Широкоэкранный</PresentationFormat>
  <Paragraphs>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2020-04-26T11:19:09Z</dcterms:created>
  <dcterms:modified xsi:type="dcterms:W3CDTF">2020-04-26T12:10:52Z</dcterms:modified>
</cp:coreProperties>
</file>